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FFDA-5161-4E03-939A-B19C6C356789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557E-B8FD-4038-B2C0-084E1A7C91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pngtree.com/freepng/tulip_1288989.html" TargetMode="External"/><Relationship Id="rId13" Type="http://schemas.openxmlformats.org/officeDocument/2006/relationships/hyperlink" Target="http://laoblogger.com/cheese-omelette-clipart.html" TargetMode="External"/><Relationship Id="rId3" Type="http://schemas.openxmlformats.org/officeDocument/2006/relationships/hyperlink" Target="https://ru.pngtree.com/freepng/jelly_2374461.html" TargetMode="External"/><Relationship Id="rId7" Type="http://schemas.openxmlformats.org/officeDocument/2006/relationships/hyperlink" Target="https://ru.clipartlogo.com/istock/pelmeni-meat-dumplings-cartoon-vector-icon-1586819.html" TargetMode="External"/><Relationship Id="rId12" Type="http://schemas.openxmlformats.org/officeDocument/2006/relationships/hyperlink" Target="https://memim.com/wafer.html" TargetMode="External"/><Relationship Id="rId2" Type="http://schemas.openxmlformats.org/officeDocument/2006/relationships/hyperlink" Target="https://th.kisspng.com/png-lf2q8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g1HDciAWHgPrqA" TargetMode="External"/><Relationship Id="rId11" Type="http://schemas.openxmlformats.org/officeDocument/2006/relationships/hyperlink" Target="https://myelitedetail.us/clipart/waffle-clipart-pancake_1764226.html" TargetMode="External"/><Relationship Id="rId5" Type="http://schemas.openxmlformats.org/officeDocument/2006/relationships/hyperlink" Target="http://imgpng.ru/img/fruits/lemon" TargetMode="External"/><Relationship Id="rId10" Type="http://schemas.openxmlformats.org/officeDocument/2006/relationships/hyperlink" Target="http://kira-scrap.ru/dir/po_zvetam/sinie_zveti/vasilki_cvety/100-1-0-7766" TargetMode="External"/><Relationship Id="rId4" Type="http://schemas.openxmlformats.org/officeDocument/2006/relationships/hyperlink" Target="http://allday2.com/index.php?newsid=788452" TargetMode="External"/><Relationship Id="rId9" Type="http://schemas.openxmlformats.org/officeDocument/2006/relationships/hyperlink" Target="http://www.lenagold.ru/fon/clipart/a/apel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Ль.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любит Галя.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301208"/>
            <a:ext cx="6400800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         Мамина Юлия Владимировна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читель-логопед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1745805" cy="30899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Филиал Муниципального бюджетного дошкольного образовательного учреждения – детского сада комбинированного вида «Надежда» детский сад комбинированного вида №475</a:t>
            </a:r>
            <a:endParaRPr lang="ru-RU" dirty="0"/>
          </a:p>
        </p:txBody>
      </p:sp>
      <p:sp>
        <p:nvSpPr>
          <p:cNvPr id="6" name="Сердце 5"/>
          <p:cNvSpPr/>
          <p:nvPr/>
        </p:nvSpPr>
        <p:spPr>
          <a:xfrm>
            <a:off x="2339752" y="4077072"/>
            <a:ext cx="648072" cy="64807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D:\Users\admin\Documents\Игры картинки загрузки\апельсин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068960"/>
            <a:ext cx="2161744" cy="1208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D:\Users\admin\Documents\Игры картинки загрузки\василе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815" y="2348880"/>
            <a:ext cx="2212625" cy="256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Users\admin\Documents\Игры картинки загрузки\вафли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73732"/>
            <a:ext cx="2448272" cy="1567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D:\Users\admin\Documents\Игры картинки загрузки\сандал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42088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 descr="D:\Users\admin\Documents\Игры картинки загрузки\омлет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636912"/>
            <a:ext cx="240980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D:\Users\admin\Documents\Игры картинки загрузки\блинчик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924944"/>
            <a:ext cx="2004245" cy="14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D:\Users\admin\Documents\Игры картинки загрузки\облепих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850" y="2708920"/>
            <a:ext cx="243006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Используемые источники.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https://www.pinterest.ru/pin/531776668481555419/</a:t>
            </a:r>
            <a:endParaRPr lang="ru-RU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https://th.kisspng.com/png-lf2q8b/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https://ru.pngtree.com/freepng/jelly_2374461.html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http://allday2.com/index.php?newsid=788452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http://imgpng.ru/img/fruits/lemon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https://yadi.sk/i/g1HDciAWHgPrqA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https://ru.clipartlogo.com/istock/pelmeni-meat-dumplings-cartoon-vector-icon-1586819.html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https://ru.pngtree.com/freepng/tulip_1288989.html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http://www.lenagold.ru/fon/clipart/a/apel2.html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http://kira-scrap.ru/dir/po_zvetam/sinie_zveti/vasilki_cvety/100-1-0-7766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https://myelitedetail.us/clipart/waffle-clipart-pancake_1764226.html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https://memim.com/wafer.html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http://laoblogger.com/cheese-omelette-clipart.html</a:t>
            </a:r>
            <a:endParaRPr lang="ru-RU" sz="1600" dirty="0" smtClean="0"/>
          </a:p>
          <a:p>
            <a:r>
              <a:rPr lang="en-US" sz="1600" dirty="0" smtClean="0"/>
              <a:t>https://ru.pngtree.com/freepng/yellow-sea-buckthorn_1197686.html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756792"/>
          </a:xfrm>
        </p:spPr>
        <p:txBody>
          <a:bodyPr/>
          <a:lstStyle/>
          <a:p>
            <a:r>
              <a:rPr lang="ru-RU" dirty="0" smtClean="0"/>
              <a:t>Автоматизация звука Ль в предложениях.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700808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Users\admin\Documents\Игры картинки загрузки\земляника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88840"/>
            <a:ext cx="197446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Users\admin\Documents\Игры картинки загрузки\желе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3196" b="24645"/>
          <a:stretch>
            <a:fillRect/>
          </a:stretch>
        </p:blipFill>
        <p:spPr bwMode="auto">
          <a:xfrm>
            <a:off x="6372200" y="2420888"/>
            <a:ext cx="24524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Users\admin\Documents\Игры картинки загрузки\кулич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564904"/>
            <a:ext cx="2022872" cy="202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Users\admin\Documents\Игры картинки загрузки\лимон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420888"/>
            <a:ext cx="18669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Users\admin\Documents\Игры картинки загрузки\малина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420888"/>
            <a:ext cx="2310531" cy="241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D:\Users\admin\Documents\Игры картинки загрузки\пельмешк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2CE"/>
              </a:clrFrom>
              <a:clrTo>
                <a:srgbClr val="EDE2CE">
                  <a:alpha val="0"/>
                </a:srgbClr>
              </a:clrTo>
            </a:clrChange>
          </a:blip>
          <a:srcRect t="34611" b="3833"/>
          <a:stretch>
            <a:fillRect/>
          </a:stretch>
        </p:blipFill>
        <p:spPr bwMode="auto">
          <a:xfrm>
            <a:off x="6516216" y="3212976"/>
            <a:ext cx="196006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ocuments\Игры картинки загрузки\фон ле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521" cy="6858000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356073" cy="41700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Сердце 6"/>
          <p:cNvSpPr/>
          <p:nvPr/>
        </p:nvSpPr>
        <p:spPr>
          <a:xfrm>
            <a:off x="3419872" y="2780928"/>
            <a:ext cx="2376264" cy="230425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132856"/>
            <a:ext cx="2592288" cy="3024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D:\Users\admin\Documents\Игры картинки загрузки\тюльпанчик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420888"/>
            <a:ext cx="180120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84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Звук Ль. Что любит Галя.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Используемые источники.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2018-11-17T04:04:30Z</dcterms:created>
  <dcterms:modified xsi:type="dcterms:W3CDTF">2018-11-17T05:23:18Z</dcterms:modified>
</cp:coreProperties>
</file>