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256DBB-9639-476C-9F3D-1E72A63D2BF1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A294FF-9EC4-4546-8F3A-DAB2AA39B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1.studylib.ru/store/data/004909926_1-95ddc3a5376ddac401dfa3b949574c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60232" y="4869160"/>
            <a:ext cx="23042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28184" y="4365104"/>
            <a:ext cx="2915816" cy="14401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8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Конькова</a:t>
            </a:r>
            <a:r>
              <a:rPr kumimoji="0" lang="ru-RU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Е.В.</a:t>
            </a:r>
            <a:br>
              <a:rPr kumimoji="0" lang="ru-RU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подготовительной группы</a:t>
            </a:r>
            <a:endParaRPr kumimoji="0" lang="ru-RU" sz="1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Как К.И.Чуковский писал    сказки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yanav\OneDrive\Рабочий стол\фото конкур Чайковский — копия\IMG_20221006_0944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03860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yanav\OneDrive\Рабочий стол\фото конкур Чайковский — копия\IMG_20221005_1649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03860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по мотивам сказок К.И.Чуковского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yanav\OneDrive\Рабочий стол\фото конкур Чайковский — копия\IMG_20221005_1602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yanav\OneDrive\Рабочий стол\фото конкур Чайковский — копия\IMG_20221005_1617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ролевая игра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Муха - цокотуха»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yanav\OneDrive\Рабочий стол\фото конкур Чайковский — копия\IMG_20221005_164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318848" cy="4595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К.И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Чуковского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yanav\OneDrive\Рабочий стол\фото конкур Чайковский — копия\IMG_20221006_161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yanav\OneDrive\Рабочий стол\фото конкур Чайковский — копия\IMG_20221006_1619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Прослушивание </a:t>
            </a:r>
            <a:r>
              <a:rPr lang="ru-RU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К.И.Чуковского «Айболит»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yanav\OneDrive\Рабочий стол\фото конкур Чайковский — копия\IMG_20221007_0855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492896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yanav\OneDrive\Рабочий стол\фото конкур Чайковский — копия\IMG_20221007_0900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 – библиотека </a:t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дедушки Корнея»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yanav\OneDrive\Рабочий стол\фото конкур Чайковский — копия\IMG_20221006_0941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034617" cy="459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32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   Как К.И.Чуковский писал    сказки</vt:lpstr>
      <vt:lpstr>Изобразительная деятельность по мотивам сказок К.И.Чуковского</vt:lpstr>
      <vt:lpstr>        Сюжетно- ролевая игра           «Муха - цокотуха»</vt:lpstr>
      <vt:lpstr>Просмотр мультфильмов  К.И Чуковского</vt:lpstr>
      <vt:lpstr>Прослушивание аудиосказки К.И.Чуковского «Айболит»</vt:lpstr>
      <vt:lpstr>Мини – библиотека  «сказки дедушки Корнея»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yana.vankina@yandex.ru</dc:creator>
  <cp:lastModifiedBy>yana.vankina@yandex.ru</cp:lastModifiedBy>
  <cp:revision>13</cp:revision>
  <dcterms:created xsi:type="dcterms:W3CDTF">2022-10-07T05:21:51Z</dcterms:created>
  <dcterms:modified xsi:type="dcterms:W3CDTF">2022-10-07T09:30:43Z</dcterms:modified>
</cp:coreProperties>
</file>