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1" r:id="rId5"/>
    <p:sldId id="260" r:id="rId6"/>
    <p:sldId id="267" r:id="rId7"/>
    <p:sldId id="266" r:id="rId8"/>
    <p:sldId id="268" r:id="rId9"/>
    <p:sldId id="262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3.jpe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12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1.jpeg"/><Relationship Id="rId5" Type="http://schemas.openxmlformats.org/officeDocument/2006/relationships/image" Target="../media/image7.png"/><Relationship Id="rId10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6.wdp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microsoft.com/office/2007/relationships/hdphoto" Target="../media/hdphoto8.wdp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microsoft.com/office/2007/relationships/hdphoto" Target="../media/hdphoto9.wdp"/><Relationship Id="rId9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u.5klass.net:10/datas/fizika/Volshebnyj-mir-zvukov/0035-035-Volshebnyj-mir-zvuko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" t="1876" r="1887" b="1770"/>
          <a:stretch/>
        </p:blipFill>
        <p:spPr bwMode="auto">
          <a:xfrm>
            <a:off x="-34784" y="-27383"/>
            <a:ext cx="9141560" cy="68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dou9talm.edu22.info/attachments/Image/dly-unctryktora.jpg?template=gener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53" t="50000" r="31707" b="8271"/>
          <a:stretch/>
        </p:blipFill>
        <p:spPr bwMode="auto">
          <a:xfrm>
            <a:off x="7307571" y="4861837"/>
            <a:ext cx="1635167" cy="17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2170767"/>
            <a:ext cx="7416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Образовательная область «Физическое развитие» 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условиях реализации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ФГОС до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7113" y="5050524"/>
            <a:ext cx="6576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Опыт работы филиала МБДОУ – детского сада «Детство»</a:t>
            </a:r>
          </a:p>
          <a:p>
            <a:pPr algn="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детского сада № 522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2" name="Picture 4" descr="http://dutsadok.com.ua/clipart/ljudi/malchik_mac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0" y="4673539"/>
            <a:ext cx="1582448" cy="19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://rpkrzn.bget.ru/wp-content/uploads/2015/10/ort4-lar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4" b="100000" l="365" r="98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2535"/>
            <a:ext cx="144434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0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188641"/>
            <a:ext cx="465517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Развлечения, досуги, конкурсы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" r="20454"/>
          <a:stretch/>
        </p:blipFill>
        <p:spPr bwMode="auto">
          <a:xfrm rot="16200000">
            <a:off x="162501" y="1176991"/>
            <a:ext cx="2175632" cy="1735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3" t="20927" r="9800"/>
          <a:stretch/>
        </p:blipFill>
        <p:spPr bwMode="auto">
          <a:xfrm>
            <a:off x="3070152" y="4538349"/>
            <a:ext cx="2460225" cy="1792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4" t="20709" r="21291"/>
          <a:stretch/>
        </p:blipFill>
        <p:spPr bwMode="auto">
          <a:xfrm>
            <a:off x="382509" y="3933056"/>
            <a:ext cx="2193954" cy="1871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 descr="C:\Users\ДС-522\Desktop\Фотографии\шашки\100220147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28" y="4466449"/>
            <a:ext cx="2426386" cy="1819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ДС-522\Desktop\Фотографии\23 февраля 2014\P10209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1" r="376" b="18993"/>
          <a:stretch/>
        </p:blipFill>
        <p:spPr bwMode="auto">
          <a:xfrm>
            <a:off x="3070152" y="902823"/>
            <a:ext cx="2007535" cy="1389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С-522\Desktop\Фотографии\23 февраля 2014\P103023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18225"/>
            <a:ext cx="2764879" cy="2073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С-522\Desktop\Фотографии\ФОТОГРАФИИ\Лыжня России2015\P108001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367" y="1597767"/>
            <a:ext cx="2777728" cy="2083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3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53560"/>
            <a:ext cx="6912767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200" name="Picture 8" descr="http://ilook-kids.com.ua/image/cache/catalog/baner/igryi-s-myachom-1140x380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5" t="7318" r="30449"/>
          <a:stretch/>
        </p:blipFill>
        <p:spPr bwMode="auto">
          <a:xfrm>
            <a:off x="3331591" y="3573016"/>
            <a:ext cx="2680569" cy="24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06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" b="100000" l="1838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6" t="4083" r="4762" b="4521"/>
          <a:stretch/>
        </p:blipFill>
        <p:spPr bwMode="auto">
          <a:xfrm>
            <a:off x="1367645" y="5467334"/>
            <a:ext cx="1325411" cy="124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Дмитрий\Desktop\фото центров\IMG-20160411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858971"/>
            <a:ext cx="1800200" cy="240026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mbdou1vel.edusite.ru/images/p50_clip_zakalivani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0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24635"/>
            <a:ext cx="1444278" cy="135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58212" y="233930"/>
            <a:ext cx="52556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Центр физического развития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9" name="Picture 7" descr="http://xn----gtbdbngfe8ajbkhhgm.xn--p1ai/d/774063/d/1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9" t="9713" r="7121" b="8982"/>
          <a:stretch/>
        </p:blipFill>
        <p:spPr bwMode="auto">
          <a:xfrm>
            <a:off x="7438994" y="5515273"/>
            <a:ext cx="1450668" cy="109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Дмитрий\Desktop\фото центров\IMG-20160412-WA000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26331" b="1495"/>
          <a:stretch/>
        </p:blipFill>
        <p:spPr bwMode="auto">
          <a:xfrm>
            <a:off x="2966053" y="849460"/>
            <a:ext cx="1872208" cy="251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митрий\Desktop\фото центров\IMG-20160412-WA000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1" r="10828"/>
          <a:stretch/>
        </p:blipFill>
        <p:spPr bwMode="auto">
          <a:xfrm>
            <a:off x="5328874" y="1375542"/>
            <a:ext cx="2797183" cy="211420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12" y="3587966"/>
            <a:ext cx="1755163" cy="312029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9" r="1990" b="12235"/>
          <a:stretch/>
        </p:blipFill>
        <p:spPr bwMode="auto">
          <a:xfrm>
            <a:off x="5220072" y="3619698"/>
            <a:ext cx="2213519" cy="2724486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 descr="C:\Users\Дмитрий\Desktop\фото центров\IMG-20160412-WA0002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9782" b="-397"/>
          <a:stretch/>
        </p:blipFill>
        <p:spPr bwMode="auto">
          <a:xfrm>
            <a:off x="461981" y="3514614"/>
            <a:ext cx="2408067" cy="1800200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4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3" y="332655"/>
            <a:ext cx="44644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Утренняя гимнастика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10" name="Picture 14" descr="http://kindlebook.ru/wp-content/uploads/media/%D0%91%D1%83%D0%BA%D0%BB%D0%B5%D1%82-%D0%BD%D0%B0-%D1%82%D0%B5%D0%BC%D1%83-%D0%93%D0%B8%D0%BC%D0%BD%D0%B0%D1%81%D1%82%D0%B8%D0%BA%D0%B0-%D0%BA%D0%B0%D0%BA-%D1%81%D1%80%D0%B5%D0%B4%D1%81%D1%82%D0%B2%D0%BE-%D0%B8-%D0%BC%D0%B5%D1%82%D0%BE%D0%B4-%D1%84%D0%B8%D0%B7%D0%B8%D1%87%D0%B5%D1%81%D0%BA%D0%BE%D0%B3%D0%BE-%D0%B2%D0%BE%D1%81%D0%BF%D0%B8%D1%82%D0%B0%D0%BD%D0%B8%D1%8F/image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23" b="98997" l="4389" r="971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57" t="6440" r="10466"/>
          <a:stretch/>
        </p:blipFill>
        <p:spPr bwMode="auto">
          <a:xfrm>
            <a:off x="7442314" y="208394"/>
            <a:ext cx="1246440" cy="142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skvorrf.hostfabrica.ru/wp-content/uploads/2015/07/zaryadk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55647"/>
            <a:ext cx="308842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митрий\Desktop\фото физра\P63003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6" r="7325" b="4823"/>
          <a:stretch/>
        </p:blipFill>
        <p:spPr bwMode="auto">
          <a:xfrm>
            <a:off x="683568" y="920228"/>
            <a:ext cx="2494353" cy="2710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Дмитрий\Desktop\фото физра\P63003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0" t="4899" r="13030" b="11468"/>
          <a:stretch/>
        </p:blipFill>
        <p:spPr bwMode="auto">
          <a:xfrm>
            <a:off x="6412434" y="4371740"/>
            <a:ext cx="2215544" cy="1990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С-522\Desktop\Фотографии\Физкультура\PB0408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8" r="12721"/>
          <a:stretch/>
        </p:blipFill>
        <p:spPr bwMode="auto">
          <a:xfrm>
            <a:off x="4427984" y="884358"/>
            <a:ext cx="2735660" cy="20571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С-522\Desktop\Фотографии\23 февраля 2014\P102095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54" y="3068960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0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1" y="404664"/>
            <a:ext cx="380081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Физическое развитие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8" name="Picture 4" descr="http://mojakroxa.ru/wp-content/uploads/2013/11/%D1%84%D0%B8%D0%B7%D0%B8%D1%87%D0%B5%D1%81%D0%BA%D0%BE%D0%B3%D0%BE-%D1%80%D0%B0%D0%B7%D0%B2%D0%B8%D1%82%D0%B8%D1%8F-%D1%80%D0%B5%D0%B1%D0%B5%D0%BD%D0%BA%D0%B0-2-%D0%B8-3-%D0%B3%D0%BE%D0%B4%D0%B0-%D0%B6%D0%B8%D0%B7%D0%BD%D0%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47" y="5013230"/>
            <a:ext cx="1238164" cy="15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xn--111-9cd8abo5arg4exe.xn--p1ai/data/uploads/fizo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569" y="5417336"/>
            <a:ext cx="990837" cy="118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С-522\Desktop\Фотографии\Физкультура\PB04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09" y="1201620"/>
            <a:ext cx="2235949" cy="167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ДС-522\Desktop\Фотографии\Физкультура\PB0407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14" y="3103207"/>
            <a:ext cx="2247705" cy="168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С-522\Desktop\Фотографии\Физкультура\PB0407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27517"/>
          <a:stretch/>
        </p:blipFill>
        <p:spPr bwMode="auto">
          <a:xfrm>
            <a:off x="3679865" y="927884"/>
            <a:ext cx="1584176" cy="175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ДС-522\Desktop\Фотографии\фотки 2012\PA2300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56617"/>
            <a:ext cx="2360570" cy="177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С-522\Desktop\Фотографии\фотки 2012\PA23006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1" y="3068960"/>
            <a:ext cx="1995686" cy="26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С-522\Desktop\Фотографии\2013 год\PB04000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0" t="-2204" r="965" b="2204"/>
          <a:stretch/>
        </p:blipFill>
        <p:spPr bwMode="auto">
          <a:xfrm>
            <a:off x="5868144" y="3442691"/>
            <a:ext cx="2182989" cy="198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60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9659" y="356188"/>
            <a:ext cx="61462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Физкультминутки и двигательные разминки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12" descr="http://rpkrzn.bget.ru/wp-content/uploads/2015/10/ort4-lar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05" y="1238662"/>
            <a:ext cx="1235553" cy="178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-522~1\AppData\Local\Temp\Rar$DIa0.891\IMG_20170324_0927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8" r="3151" b="9880"/>
          <a:stretch/>
        </p:blipFill>
        <p:spPr bwMode="auto">
          <a:xfrm>
            <a:off x="467544" y="974697"/>
            <a:ext cx="3087055" cy="2680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-522~1\AppData\Local\Temp\Rar$DIa0.702\IMG_20170324_0927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35" r="2877" b="19614"/>
          <a:stretch/>
        </p:blipFill>
        <p:spPr bwMode="auto">
          <a:xfrm>
            <a:off x="5740684" y="4118613"/>
            <a:ext cx="2736356" cy="1726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-522~1\AppData\Local\Temp\Rar$DIa0.810\IMG_20170324_09295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859" r="-137" b="15428"/>
          <a:stretch/>
        </p:blipFill>
        <p:spPr bwMode="auto">
          <a:xfrm>
            <a:off x="5223058" y="974697"/>
            <a:ext cx="2826020" cy="2134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-522~1\AppData\Local\Temp\Rar$DIa0.359\IMG_20170324_09301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9" t="28775" b="11225"/>
          <a:stretch/>
        </p:blipFill>
        <p:spPr bwMode="auto">
          <a:xfrm>
            <a:off x="2339752" y="3692018"/>
            <a:ext cx="2883306" cy="2614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http://madou11reutov.ru/d/842122/d/b3377127412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3861048"/>
            <a:ext cx="22860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5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527774"/>
            <a:ext cx="35482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Пальчиковая гимнастика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Объект 6"/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390" y="1036897"/>
            <a:ext cx="3481748" cy="220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F:\НАША ГРУППА\P8240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384" y="1124551"/>
            <a:ext cx="3014641" cy="2260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www.metod-kopilka.ru/images/doc/5/5162/img2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78" t="16778" r="4807" b="53633"/>
          <a:stretch/>
        </p:blipFill>
        <p:spPr bwMode="auto">
          <a:xfrm>
            <a:off x="3909761" y="1741448"/>
            <a:ext cx="1656184" cy="1253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3" y="3244334"/>
            <a:ext cx="3548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Массаж и самомассаж</a:t>
            </a:r>
          </a:p>
        </p:txBody>
      </p:sp>
      <p:pic>
        <p:nvPicPr>
          <p:cNvPr id="12" name="Picture 5" descr="razvitie-lovkosti-ruk-i-paltsev-u-dete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9235" y="4065001"/>
            <a:ext cx="2295952" cy="1638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4"/>
          <p:cNvPicPr>
            <a:picLocks noChangeAspect="1"/>
          </p:cNvPicPr>
          <p:nvPr/>
        </p:nvPicPr>
        <p:blipFill rotWithShape="1">
          <a:blip r:embed="rId6"/>
          <a:srcRect l="9780"/>
          <a:stretch/>
        </p:blipFill>
        <p:spPr>
          <a:xfrm>
            <a:off x="1835696" y="3959356"/>
            <a:ext cx="3298853" cy="2361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750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80853" y="404664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9415" y="172639"/>
            <a:ext cx="4425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Гимнастика после дневного сна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6" descr="C:\Users\Дмитрий\Desktop\фото здоровье\DSC_01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6"/>
          <a:stretch/>
        </p:blipFill>
        <p:spPr bwMode="auto">
          <a:xfrm>
            <a:off x="459852" y="1354462"/>
            <a:ext cx="3674714" cy="1939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0"/>
          <a:stretch/>
        </p:blipFill>
        <p:spPr bwMode="auto">
          <a:xfrm>
            <a:off x="6156176" y="1157920"/>
            <a:ext cx="1836584" cy="2453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C:\Users\Дмитрий\Desktop\фото здоровье\DSC_0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57" r="4630" b="21988"/>
          <a:stretch/>
        </p:blipFill>
        <p:spPr bwMode="auto">
          <a:xfrm>
            <a:off x="2681898" y="3939071"/>
            <a:ext cx="3597910" cy="1932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5fan.ru/files/16/5fan_ru_82627_fc62f35d9100b3ebef4e33adc57af33a.html_files/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566" y="989438"/>
            <a:ext cx="1973013" cy="2305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3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3058" y="527774"/>
            <a:ext cx="60776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Профилактика плоскостопия и закаливание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6"/>
          <a:stretch/>
        </p:blipFill>
        <p:spPr bwMode="auto">
          <a:xfrm flipH="1">
            <a:off x="2639603" y="991388"/>
            <a:ext cx="2179517" cy="2905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http://cs616119.vk.me/v616119570/1b060/U9GdUhtszY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2471" r="20746" b="2471"/>
          <a:stretch/>
        </p:blipFill>
        <p:spPr bwMode="auto">
          <a:xfrm>
            <a:off x="659116" y="3294071"/>
            <a:ext cx="1956035" cy="1701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Владимир\Desktop\фото с телефона\DSC_02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b="30388"/>
          <a:stretch/>
        </p:blipFill>
        <p:spPr bwMode="auto">
          <a:xfrm rot="5400000">
            <a:off x="6222053" y="2909458"/>
            <a:ext cx="2761281" cy="1208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Владимир\Desktop\фото с телефона\DSC_02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20"/>
          <a:stretch/>
        </p:blipFill>
        <p:spPr bwMode="auto">
          <a:xfrm>
            <a:off x="3760976" y="4437112"/>
            <a:ext cx="2233658" cy="1762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4.bp.blogspot.com/-innjs0XcAD0/UH2Cg6FktzI/AAAAAAAAFSQ/fBYB3tifEbk/s1600/post-346746-13385220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69" y="1178279"/>
            <a:ext cx="1501728" cy="212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3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4665" y="353560"/>
            <a:ext cx="53344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Подвижные игры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физические упражнения на прогулке.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8" name="Picture 6" descr="http://img-fotki.yandex.ru/get/8/47407354.651/0_da512_3e55959a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5" y="5274334"/>
            <a:ext cx="1277471" cy="130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ilook-kids.com.ua/image/cache/catalog/baner/igryi-s-myachom-1140x380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5" t="7318" r="30449"/>
          <a:stretch/>
        </p:blipFill>
        <p:spPr bwMode="auto">
          <a:xfrm>
            <a:off x="6732240" y="4905080"/>
            <a:ext cx="2148713" cy="195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С-522\Desktop\Евгения  Борисовна\НАША ГРУППА\P10007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444" y="1723326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С-522\Desktop\Евгения  Борисовна\НАША ГРУППА\P71402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4557"/>
            <a:ext cx="2267744" cy="1700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С-522\Desktop\Евгения  Борисовна\НАША ГРУППА\P714024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23419"/>
            <a:ext cx="1878279" cy="2504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С-522\Desktop\Евгения  Борисовна\НАША ГРУППА\P72703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59" y="4002792"/>
            <a:ext cx="3075371" cy="2306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ДС-522\Desktop\Евгения  Борисовна\НАША ГРУППА\Фото048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3" t="20756" r="10000" b="23092"/>
          <a:stretch/>
        </p:blipFill>
        <p:spPr bwMode="auto">
          <a:xfrm>
            <a:off x="345988" y="2979622"/>
            <a:ext cx="2937354" cy="1925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07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67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Кочетков</dc:creator>
  <cp:lastModifiedBy>ДС-522</cp:lastModifiedBy>
  <cp:revision>75</cp:revision>
  <dcterms:created xsi:type="dcterms:W3CDTF">2016-04-12T14:27:48Z</dcterms:created>
  <dcterms:modified xsi:type="dcterms:W3CDTF">2017-05-22T11:41:58Z</dcterms:modified>
</cp:coreProperties>
</file>