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1" r:id="rId5"/>
    <p:sldId id="260" r:id="rId6"/>
    <p:sldId id="267" r:id="rId7"/>
    <p:sldId id="266" r:id="rId8"/>
    <p:sldId id="268" r:id="rId9"/>
    <p:sldId id="262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12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6.wdp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8.wdp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9.wdp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u.5klass.net:10/datas/fizika/Volshebnyj-mir-zvukov/0035-035-Volshebnyj-mir-zvuk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1876" r="1887" b="1770"/>
          <a:stretch/>
        </p:blipFill>
        <p:spPr bwMode="auto">
          <a:xfrm>
            <a:off x="-34784" y="-27383"/>
            <a:ext cx="9141560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dou9talm.edu22.info/attachments/Image/dly-unctryktora.jpg?template=gener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53" t="50000" r="31707" b="8271"/>
          <a:stretch/>
        </p:blipFill>
        <p:spPr bwMode="auto">
          <a:xfrm>
            <a:off x="7307571" y="4861837"/>
            <a:ext cx="1635167" cy="17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2170767"/>
            <a:ext cx="74168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область «Физическое развитие» 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условиях реализации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ФГОС до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7113" y="5050524"/>
            <a:ext cx="65762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Опыт работы филиала МБДОУ – детского сада «Детство»</a:t>
            </a:r>
          </a:p>
          <a:p>
            <a:pPr algn="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детского сада № 522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2" name="Picture 4" descr="http://dutsadok.com.ua/clipart/ljudi/malchik_mac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" y="4673539"/>
            <a:ext cx="1582448" cy="19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rpkrzn.bget.ru/wp-content/uploads/2015/10/ort4-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" b="100000" l="365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2535"/>
            <a:ext cx="144434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8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88641"/>
            <a:ext cx="46551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Развлечения, досуги, конкурсы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r="20454"/>
          <a:stretch/>
        </p:blipFill>
        <p:spPr bwMode="auto">
          <a:xfrm rot="16200000">
            <a:off x="162501" y="1176991"/>
            <a:ext cx="2175632" cy="1735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3" t="20927" r="9800"/>
          <a:stretch/>
        </p:blipFill>
        <p:spPr bwMode="auto">
          <a:xfrm>
            <a:off x="3070152" y="4538349"/>
            <a:ext cx="2460225" cy="1792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4" t="20709" r="21291"/>
          <a:stretch/>
        </p:blipFill>
        <p:spPr bwMode="auto">
          <a:xfrm>
            <a:off x="382509" y="3933056"/>
            <a:ext cx="2193954" cy="18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C:\Users\ДС-522\Desktop\Фотографии\шашки\10022014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28" y="4466449"/>
            <a:ext cx="2426386" cy="1819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С-522\Desktop\Фотографии\23 февраля 2014\P10209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376" b="18993"/>
          <a:stretch/>
        </p:blipFill>
        <p:spPr bwMode="auto">
          <a:xfrm>
            <a:off x="3070152" y="902823"/>
            <a:ext cx="2007535" cy="1389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С-522\Desktop\Фотографии\23 февраля 2014\P10302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18225"/>
            <a:ext cx="2764879" cy="2073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С-522\Desktop\Фотографии\ФОТОГРАФИИ\Лыжня России2015\P10800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67" y="1597767"/>
            <a:ext cx="2777728" cy="208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53560"/>
            <a:ext cx="69127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200" name="Picture 8" descr="http://ilook-kids.com.ua/image/cache/catalog/baner/igryi-s-myachom-1140x38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5" t="7318" r="30449"/>
          <a:stretch/>
        </p:blipFill>
        <p:spPr bwMode="auto">
          <a:xfrm>
            <a:off x="3331591" y="3573016"/>
            <a:ext cx="2680569" cy="24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838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6" t="4083" r="4762" b="4521"/>
          <a:stretch/>
        </p:blipFill>
        <p:spPr bwMode="auto">
          <a:xfrm>
            <a:off x="1367645" y="5467334"/>
            <a:ext cx="1325411" cy="124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Дмитрий\Desktop\фото центров\IMG-20160411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58971"/>
            <a:ext cx="1800200" cy="24002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mbdou1vel.edusite.ru/images/p50_clip_zakaliva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4635"/>
            <a:ext cx="1444278" cy="13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8212" y="233930"/>
            <a:ext cx="52556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Центр физического развития</a:t>
            </a:r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9" name="Picture 7" descr="http://xn----gtbdbngfe8ajbkhhgm.xn--p1ai/d/774063/d/1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" t="9713" r="7121" b="8982"/>
          <a:stretch/>
        </p:blipFill>
        <p:spPr bwMode="auto">
          <a:xfrm>
            <a:off x="7438994" y="5515273"/>
            <a:ext cx="1450668" cy="10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Дмитрий\Desktop\фото центров\IMG-20160412-WA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26331" b="1495"/>
          <a:stretch/>
        </p:blipFill>
        <p:spPr bwMode="auto">
          <a:xfrm>
            <a:off x="2966053" y="849460"/>
            <a:ext cx="1872208" cy="251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Дмитрий\Desktop\фото центров\IMG-20160412-WA000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r="10828"/>
          <a:stretch/>
        </p:blipFill>
        <p:spPr bwMode="auto">
          <a:xfrm>
            <a:off x="5328874" y="1375542"/>
            <a:ext cx="2797183" cy="211420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12" y="3587966"/>
            <a:ext cx="1755163" cy="312029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r="1990" b="12235"/>
          <a:stretch/>
        </p:blipFill>
        <p:spPr bwMode="auto">
          <a:xfrm>
            <a:off x="5220072" y="3619698"/>
            <a:ext cx="2213519" cy="272448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C:\Users\Дмитрий\Desktop\фото центров\IMG-20160412-WA000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9782" b="-397"/>
          <a:stretch/>
        </p:blipFill>
        <p:spPr bwMode="auto">
          <a:xfrm>
            <a:off x="461981" y="3514614"/>
            <a:ext cx="2408067" cy="180020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3" y="332655"/>
            <a:ext cx="44644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Утренняя гимнастика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10" name="Picture 14" descr="http://kindlebook.ru/wp-content/uploads/media/%D0%91%D1%83%D0%BA%D0%BB%D0%B5%D1%82-%D0%BD%D0%B0-%D1%82%D0%B5%D0%BC%D1%83-%D0%93%D0%B8%D0%BC%D0%BD%D0%B0%D1%81%D1%82%D0%B8%D0%BA%D0%B0-%D0%BA%D0%B0%D0%BA-%D1%81%D1%80%D0%B5%D0%B4%D1%81%D1%82%D0%B2%D0%BE-%D0%B8-%D0%BC%D0%B5%D1%82%D0%BE%D0%B4-%D1%84%D0%B8%D0%B7%D0%B8%D1%87%D0%B5%D1%81%D0%BA%D0%BE%D0%B3%D0%BE-%D0%B2%D0%BE%D1%81%D0%BF%D0%B8%D1%82%D0%B0%D0%BD%D0%B8%D1%8F/image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23" b="98997" l="4389" r="97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7" t="6440" r="10466"/>
          <a:stretch/>
        </p:blipFill>
        <p:spPr bwMode="auto">
          <a:xfrm>
            <a:off x="7442314" y="208394"/>
            <a:ext cx="1246440" cy="142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skvorrf.hostfabrica.ru/wp-content/uploads/2015/07/zaryadk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55647"/>
            <a:ext cx="308842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митрий\Desktop\фото физра\P63003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6" r="7325" b="4823"/>
          <a:stretch/>
        </p:blipFill>
        <p:spPr bwMode="auto">
          <a:xfrm>
            <a:off x="683568" y="920228"/>
            <a:ext cx="2494353" cy="271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митрий\Desktop\фото физра\P63003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0" t="4899" r="13030" b="11468"/>
          <a:stretch/>
        </p:blipFill>
        <p:spPr bwMode="auto">
          <a:xfrm>
            <a:off x="6412434" y="4371740"/>
            <a:ext cx="2215544" cy="199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С-522\Desktop\Фотографии\Физкультура\PB0408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8" r="12721"/>
          <a:stretch/>
        </p:blipFill>
        <p:spPr bwMode="auto">
          <a:xfrm>
            <a:off x="4427984" y="884358"/>
            <a:ext cx="2735660" cy="2057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С-522\Desktop\Фотографии\23 февраля 2014\P10209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54" y="3068960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0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1" y="404664"/>
            <a:ext cx="38008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Физическое развитие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8" name="Picture 4" descr="http://mojakroxa.ru/wp-content/uploads/2013/11/%D1%84%D0%B8%D0%B7%D0%B8%D1%87%D0%B5%D1%81%D0%BA%D0%BE%D0%B3%D0%BE-%D1%80%D0%B0%D0%B7%D0%B2%D0%B8%D1%82%D0%B8%D1%8F-%D1%80%D0%B5%D0%B1%D0%B5%D0%BD%D0%BA%D0%B0-2-%D0%B8-3-%D0%B3%D0%BE%D0%B4%D0%B0-%D0%B6%D0%B8%D0%B7%D0%BD%D0%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47" y="5013230"/>
            <a:ext cx="1238164" cy="158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xn--111-9cd8abo5arg4exe.xn--p1ai/data/uploads/fiz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9" y="5417336"/>
            <a:ext cx="990837" cy="11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С-522\Desktop\Фотографии\Физкультура\PB04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09" y="1201620"/>
            <a:ext cx="2235949" cy="167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С-522\Desktop\Фотографии\Физкультура\PB0407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14" y="3103207"/>
            <a:ext cx="2247705" cy="16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С-522\Desktop\Фотографии\Физкультура\PB0407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27517"/>
          <a:stretch/>
        </p:blipFill>
        <p:spPr bwMode="auto">
          <a:xfrm>
            <a:off x="3679865" y="927884"/>
            <a:ext cx="1584176" cy="17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ДС-522\Desktop\Фотографии\фотки 2012\PA2300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56617"/>
            <a:ext cx="2360570" cy="177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С-522\Desktop\Фотографии\фотки 2012\PA2300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1" y="3068960"/>
            <a:ext cx="1995686" cy="26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-522\Desktop\Фотографии\2013 год\PB04000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t="-2204" r="965" b="2204"/>
          <a:stretch/>
        </p:blipFill>
        <p:spPr bwMode="auto">
          <a:xfrm>
            <a:off x="5868144" y="3442691"/>
            <a:ext cx="2182989" cy="19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9659" y="356188"/>
            <a:ext cx="61462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Физкультминутки и двигательные разминки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2" descr="http://rpkrzn.bget.ru/wp-content/uploads/2015/10/ort4-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05" y="1238662"/>
            <a:ext cx="1235553" cy="178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-522~1\AppData\Local\Temp\Rar$DIa0.891\IMG_20170324_0927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 r="3151" b="9880"/>
          <a:stretch/>
        </p:blipFill>
        <p:spPr bwMode="auto">
          <a:xfrm>
            <a:off x="467544" y="974697"/>
            <a:ext cx="3087055" cy="2680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-522~1\AppData\Local\Temp\Rar$DIa0.702\IMG_20170324_0927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5" r="2877" b="19614"/>
          <a:stretch/>
        </p:blipFill>
        <p:spPr bwMode="auto">
          <a:xfrm>
            <a:off x="5740684" y="4118613"/>
            <a:ext cx="2736356" cy="1726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-522~1\AppData\Local\Temp\Rar$DIa0.810\IMG_20170324_0929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59" r="-137" b="15428"/>
          <a:stretch/>
        </p:blipFill>
        <p:spPr bwMode="auto">
          <a:xfrm>
            <a:off x="5223058" y="974697"/>
            <a:ext cx="2826020" cy="2134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-522~1\AppData\Local\Temp\Rar$DIa0.359\IMG_20170324_0930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28775" b="11225"/>
          <a:stretch/>
        </p:blipFill>
        <p:spPr bwMode="auto">
          <a:xfrm>
            <a:off x="2339752" y="3692018"/>
            <a:ext cx="2883306" cy="261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madou11reutov.ru/d/842122/d/b3377127412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861048"/>
            <a:ext cx="2286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527774"/>
            <a:ext cx="35482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Пальчиковая гимнастика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Объект 6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90" y="1036897"/>
            <a:ext cx="3481748" cy="220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F:\НАША ГРУППА\P8240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384" y="1124551"/>
            <a:ext cx="3014641" cy="226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metod-kopilka.ru/images/doc/5/5162/img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8" t="16778" r="4807" b="53633"/>
          <a:stretch/>
        </p:blipFill>
        <p:spPr bwMode="auto">
          <a:xfrm>
            <a:off x="3909761" y="1741448"/>
            <a:ext cx="1656184" cy="1253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3" y="3244334"/>
            <a:ext cx="354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Массаж и самомассаж</a:t>
            </a:r>
          </a:p>
        </p:txBody>
      </p:sp>
      <p:pic>
        <p:nvPicPr>
          <p:cNvPr id="12" name="Picture 5" descr="razvitie-lovkosti-ruk-i-paltsev-u-dete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9235" y="4065001"/>
            <a:ext cx="2295952" cy="163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4"/>
          <p:cNvPicPr>
            <a:picLocks noChangeAspect="1"/>
          </p:cNvPicPr>
          <p:nvPr/>
        </p:nvPicPr>
        <p:blipFill rotWithShape="1">
          <a:blip r:embed="rId6"/>
          <a:srcRect l="9780"/>
          <a:stretch/>
        </p:blipFill>
        <p:spPr>
          <a:xfrm>
            <a:off x="1835696" y="3959356"/>
            <a:ext cx="3298853" cy="236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5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80853" y="404664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9415" y="172639"/>
            <a:ext cx="44253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Гимнастика после дневного сна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6" descr="C:\Users\Дмитрий\Desktop\фото здоровье\DSC_01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/>
        </p:blipFill>
        <p:spPr bwMode="auto">
          <a:xfrm>
            <a:off x="459852" y="1354462"/>
            <a:ext cx="3674714" cy="193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 bwMode="auto">
          <a:xfrm>
            <a:off x="6156176" y="1157920"/>
            <a:ext cx="1836584" cy="2453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C:\Users\Дмитрий\Desktop\фото здоровье\DSC_0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4630" b="21988"/>
          <a:stretch/>
        </p:blipFill>
        <p:spPr bwMode="auto">
          <a:xfrm>
            <a:off x="2681898" y="3939071"/>
            <a:ext cx="3597910" cy="193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5fan.ru/files/16/5fan_ru_82627_fc62f35d9100b3ebef4e33adc57af33a.html_files/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66" y="989438"/>
            <a:ext cx="1973013" cy="2305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3058" y="527774"/>
            <a:ext cx="60776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Профилактика плоскостопия и закаливание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6"/>
          <a:stretch/>
        </p:blipFill>
        <p:spPr bwMode="auto">
          <a:xfrm flipH="1">
            <a:off x="2639603" y="991388"/>
            <a:ext cx="2179517" cy="2905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http://cs616119.vk.me/v616119570/1b060/U9GdUhtsz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2471" r="20746" b="2471"/>
          <a:stretch/>
        </p:blipFill>
        <p:spPr bwMode="auto">
          <a:xfrm>
            <a:off x="659116" y="3294071"/>
            <a:ext cx="1956035" cy="1701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Владимир\Desktop\фото с телефона\DSC_02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b="30388"/>
          <a:stretch/>
        </p:blipFill>
        <p:spPr bwMode="auto">
          <a:xfrm rot="5400000">
            <a:off x="6222053" y="2909458"/>
            <a:ext cx="2761281" cy="1208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Владимир\Desktop\фото с телефона\DSC_02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0"/>
          <a:stretch/>
        </p:blipFill>
        <p:spPr bwMode="auto">
          <a:xfrm>
            <a:off x="3760976" y="4437112"/>
            <a:ext cx="2233658" cy="176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4.bp.blogspot.com/-innjs0XcAD0/UH2Cg6FktzI/AAAAAAAAFSQ/fBYB3tifEbk/s1600/post-346746-1338522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69" y="1178279"/>
            <a:ext cx="1501728" cy="21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14665" y="353560"/>
            <a:ext cx="5334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Подвижные игры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физические упражнения на прогулке.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8" name="Picture 6" descr="http://img-fotki.yandex.ru/get/8/47407354.651/0_da512_3e55959a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5" y="5274334"/>
            <a:ext cx="1277471" cy="13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look-kids.com.ua/image/cache/catalog/baner/igryi-s-myachom-1140x38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5" t="7318" r="30449"/>
          <a:stretch/>
        </p:blipFill>
        <p:spPr bwMode="auto">
          <a:xfrm>
            <a:off x="6732240" y="4905080"/>
            <a:ext cx="2148713" cy="19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С-522\Desktop\Евгения  Борисовна\НАША ГРУППА\P10007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44" y="1723326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С-522\Desktop\Евгения  Борисовна\НАША ГРУППА\P71402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84557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С-522\Desktop\Евгения  Борисовна\НАША ГРУППА\P71402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23419"/>
            <a:ext cx="1878279" cy="2504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С-522\Desktop\Евгения  Борисовна\НАША ГРУППА\P72703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59" y="4002792"/>
            <a:ext cx="3075371" cy="2306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ДС-522\Desktop\Евгения  Борисовна\НАША ГРУППА\Фото04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t="20756" r="10000" b="23092"/>
          <a:stretch/>
        </p:blipFill>
        <p:spPr bwMode="auto">
          <a:xfrm>
            <a:off x="345988" y="2979622"/>
            <a:ext cx="2937354" cy="1925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67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Кочетков</dc:creator>
  <cp:lastModifiedBy>ДС-522</cp:lastModifiedBy>
  <cp:revision>75</cp:revision>
  <dcterms:created xsi:type="dcterms:W3CDTF">2016-04-12T14:27:48Z</dcterms:created>
  <dcterms:modified xsi:type="dcterms:W3CDTF">2017-05-22T11:41:58Z</dcterms:modified>
</cp:coreProperties>
</file>